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8"/>
  </p:notesMasterIdLst>
  <p:handoutMasterIdLst>
    <p:handoutMasterId r:id="rId9"/>
  </p:handoutMasterIdLst>
  <p:sldIdLst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562" y="7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9" d="100"/>
          <a:sy n="79" d="100"/>
        </p:scale>
        <p:origin x="249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06F081-8781-4431-8FD4-2CF608CD7C47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6E42EF-B2A2-4428-A098-E6934E284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619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CA47C-B7FD-4BE9-B0E6-81BA758D95F2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3716F0-385D-4F6E-BE54-A09D410D2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426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3716F0-385D-4F6E-BE54-A09D410D24C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846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4343400"/>
            <a:ext cx="10363200" cy="1975104"/>
          </a:xfrm>
        </p:spPr>
        <p:txBody>
          <a:bodyPr/>
          <a:lstStyle>
            <a:lvl1pPr marR="9144" algn="l">
              <a:defRPr sz="4000" b="1" cap="all" spc="0" baseline="0">
                <a:solidFill>
                  <a:schemeClr val="tx2"/>
                </a:solidFill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2834640"/>
            <a:ext cx="103632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accent3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24136-D290-48F3-A182-4C46BEB5146B}" type="datetime1">
              <a:rPr lang="en-US" smtClean="0"/>
              <a:t>8/24/2017</a:t>
            </a:fld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474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7D44C-38B1-4D0F-9006-D5774F331095}" type="datetime1">
              <a:rPr lang="en-US" smtClean="0"/>
              <a:t>8/24/2017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444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641600" cy="5851525"/>
          </a:xfrm>
        </p:spPr>
        <p:txBody>
          <a:bodyPr vert="eaVert"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0"/>
            <a:ext cx="78232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518A-FD4F-4358-B95B-9DB5A17160FB}" type="datetime1">
              <a:rPr lang="en-US" smtClean="0"/>
              <a:t>8/24/2017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569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A9F4F-03AD-4497-A65D-076601BD41D2}" type="datetime1">
              <a:rPr lang="en-US" smtClean="0"/>
              <a:t>8/24/2017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787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536" y="512064"/>
            <a:ext cx="10875264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536" y="1351672"/>
            <a:ext cx="7624064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BF3AC-A781-43AA-8BD5-B12F49168B94}" type="datetime1">
              <a:rPr lang="en-US" smtClean="0"/>
              <a:t>8/24/2017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061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2064"/>
            <a:ext cx="109728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9125" y="17705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7125" y="17705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56A41-C91B-43FF-9881-F5DA9878418F}" type="datetime1">
              <a:rPr lang="en-US" smtClean="0"/>
              <a:t>8/24/2017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503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099" y="512064"/>
            <a:ext cx="103632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09750"/>
            <a:ext cx="5386917" cy="639762"/>
          </a:xfrm>
        </p:spPr>
        <p:txBody>
          <a:bodyPr anchor="ctr"/>
          <a:lstStyle>
            <a:lvl1pPr marL="73152" indent="0" algn="l">
              <a:buNone/>
              <a:defRPr sz="2400" b="0">
                <a:solidFill>
                  <a:schemeClr val="accent3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459037"/>
            <a:ext cx="5386917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09750"/>
            <a:ext cx="5389033" cy="639762"/>
          </a:xfrm>
        </p:spPr>
        <p:txBody>
          <a:bodyPr anchor="ctr"/>
          <a:lstStyle>
            <a:lvl1pPr marL="73152" indent="0">
              <a:buNone/>
              <a:defRPr sz="2400" b="0">
                <a:solidFill>
                  <a:schemeClr val="accent3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59037"/>
            <a:ext cx="5389033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7AA76-41EE-4C13-950E-E611B8B8FC52}" type="datetime1">
              <a:rPr lang="en-US" smtClean="0"/>
              <a:t>8/24/2017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466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2064"/>
            <a:ext cx="103632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07A26-E7BC-4498-97E4-87AF12377CA9}" type="datetime1">
              <a:rPr lang="en-US" smtClean="0"/>
              <a:t>8/24/2017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11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A4171-1117-4486-993C-35A7470D8847}" type="datetime1">
              <a:rPr lang="en-US" smtClean="0"/>
              <a:t>8/24/2017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593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109728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435100"/>
            <a:ext cx="33528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0" y="1435100"/>
            <a:ext cx="73152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4CB8-1563-4663-81DB-74EB416C19BE}" type="datetime1">
              <a:rPr lang="en-US" smtClean="0"/>
              <a:t>8/24/2017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287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490709" y="0"/>
            <a:ext cx="1170432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484260" y="1885028"/>
            <a:ext cx="11710163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1219200" y="441252"/>
            <a:ext cx="9144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490709" y="1893781"/>
            <a:ext cx="1170432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1219200" y="1150144"/>
            <a:ext cx="9144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55499"/>
            <a:ext cx="7416800" cy="365125"/>
          </a:xfr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636000" y="55499"/>
            <a:ext cx="2844800" cy="365125"/>
          </a:xfrm>
        </p:spPr>
        <p:txBody>
          <a:bodyPr/>
          <a:lstStyle/>
          <a:p>
            <a:fld id="{0C6724CE-2468-448B-87C1-A92EDD78369B}" type="datetime1">
              <a:rPr lang="en-US" smtClean="0"/>
              <a:t>8/24/2017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480800" y="55499"/>
            <a:ext cx="609600" cy="365125"/>
          </a:xfrm>
        </p:spPr>
        <p:txBody>
          <a:bodyPr/>
          <a:lstStyle>
            <a:lvl1pPr>
              <a:defRPr sz="1100"/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924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512064"/>
            <a:ext cx="103632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783560"/>
            <a:ext cx="103632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416676"/>
            <a:ext cx="74168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r>
              <a:rPr lang="en-US" dirty="0"/>
              <a:t>Add a footer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6360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CD11720-76E7-46E6-B0AA-057287C42052}" type="datetime1">
              <a:rPr lang="en-US" smtClean="0"/>
              <a:t>8/24/2017</a:t>
            </a:fld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0654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apo-construction-masonry.com/" TargetMode="External"/><Relationship Id="rId2" Type="http://schemas.openxmlformats.org/officeDocument/2006/relationships/hyperlink" Target="mailto:albi.kapo@live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Cobblestone edging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Type:</a:t>
            </a:r>
          </a:p>
        </p:txBody>
      </p:sp>
    </p:spTree>
    <p:extLst>
      <p:ext uri="{BB962C8B-B14F-4D97-AF65-F5344CB8AC3E}">
        <p14:creationId xmlns:p14="http://schemas.microsoft.com/office/powerpoint/2010/main" val="1766948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512064"/>
            <a:ext cx="3915262" cy="3119159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50" y="512064"/>
            <a:ext cx="4286250" cy="32194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175" y="2419716"/>
            <a:ext cx="4667250" cy="34956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3631223"/>
            <a:ext cx="3421185" cy="256588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4213" y="4273062"/>
            <a:ext cx="3873355" cy="2394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566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28AB1-3428-411C-91A1-A611D41B2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872549"/>
            <a:ext cx="10363200" cy="914400"/>
          </a:xfrm>
        </p:spPr>
        <p:txBody>
          <a:bodyPr/>
          <a:lstStyle/>
          <a:p>
            <a:pPr algn="ctr"/>
            <a:r>
              <a:rPr lang="en-US" sz="5400" dirty="0">
                <a:solidFill>
                  <a:schemeClr val="accent3">
                    <a:lumMod val="75000"/>
                  </a:schemeClr>
                </a:solidFill>
              </a:rPr>
              <a:t>KAPO Construction &amp; Masonry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5128E4-9081-421F-B25D-872D6446F9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2196799"/>
            <a:ext cx="10363200" cy="4572000"/>
          </a:xfrm>
        </p:spPr>
        <p:txBody>
          <a:bodyPr/>
          <a:lstStyle/>
          <a:p>
            <a:pPr marL="68580" indent="0" algn="ctr">
              <a:buNone/>
            </a:pPr>
            <a:r>
              <a:rPr lang="en-US" dirty="0"/>
              <a:t>Albion Kapo</a:t>
            </a:r>
          </a:p>
          <a:p>
            <a:pPr marL="68580" indent="0" algn="ctr">
              <a:buNone/>
            </a:pPr>
            <a:r>
              <a:rPr lang="en-US" dirty="0"/>
              <a:t>(203) 560–7877</a:t>
            </a:r>
          </a:p>
          <a:p>
            <a:pPr marL="68580" indent="0" algn="ctr">
              <a:buNone/>
            </a:pPr>
            <a:r>
              <a:rPr lang="en-US" dirty="0">
                <a:hlinkClick r:id="rId2"/>
              </a:rPr>
              <a:t>albi.kapo@live.com</a:t>
            </a:r>
            <a:endParaRPr lang="en-US" dirty="0"/>
          </a:p>
          <a:p>
            <a:pPr marL="68580" indent="0" algn="ctr">
              <a:buNone/>
            </a:pPr>
            <a:r>
              <a:rPr lang="en-US" dirty="0">
                <a:hlinkClick r:id="rId3"/>
              </a:rPr>
              <a:t>www.kapo-construction-masonry.com</a:t>
            </a:r>
            <a:endParaRPr lang="en-US" dirty="0"/>
          </a:p>
          <a:p>
            <a:pPr marL="6858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530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ightfall design templat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5Gloss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ightfall design slides.potx" id="{86629933-8834-4C4E-B3F9-618E4139F8B8}" vid="{B0B8406C-BC7D-4A04-AE79-53D6E7D7D91D}"/>
    </a:ext>
  </a:extLst>
</a:theme>
</file>

<file path=ppt/theme/theme2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5Gloss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5Gloss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6B1B62E-928A-4006-B97D-326E5E8B4F1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AFFFBF3-BB42-47F7-806D-D5417A96E6A8}">
  <ds:schemaRefs>
    <ds:schemaRef ds:uri="http://schemas.openxmlformats.org/package/2006/metadata/core-properties"/>
    <ds:schemaRef ds:uri="a4f35948-e619-41b3-aa29-22878b09cfd2"/>
    <ds:schemaRef ds:uri="http://purl.org/dc/dcmitype/"/>
    <ds:schemaRef ds:uri="http://schemas.microsoft.com/office/2006/metadata/properties"/>
    <ds:schemaRef ds:uri="http://purl.org/dc/terms/"/>
    <ds:schemaRef ds:uri="http://purl.org/dc/elements/1.1/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FC28D37-012A-4F78-8189-E37D3400689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Nightfall design slides</Template>
  <TotalTime>19</TotalTime>
  <Words>27</Words>
  <Application>Microsoft Office PowerPoint</Application>
  <PresentationFormat>Widescreen</PresentationFormat>
  <Paragraphs>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Wingdings</vt:lpstr>
      <vt:lpstr>Wingdings 2</vt:lpstr>
      <vt:lpstr>Wingdings 3</vt:lpstr>
      <vt:lpstr>Nightfall design template</vt:lpstr>
      <vt:lpstr>Cobblestone edging</vt:lpstr>
      <vt:lpstr>PowerPoint Presentation</vt:lpstr>
      <vt:lpstr>KAPO Construction &amp; Masonry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Belgium blocks</dc:title>
  <dc:creator>albion kapo</dc:creator>
  <cp:lastModifiedBy>albion kapo</cp:lastModifiedBy>
  <cp:revision>6</cp:revision>
  <dcterms:created xsi:type="dcterms:W3CDTF">2017-03-27T02:09:45Z</dcterms:created>
  <dcterms:modified xsi:type="dcterms:W3CDTF">2017-08-24T23:38:01Z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74064800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  <property fmtid="{D5CDD505-2E9C-101B-9397-08002B2CF9AE}" pid="12" name="_MarkAsFinal">
    <vt:bool>true</vt:bool>
  </property>
</Properties>
</file>